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1" r:id="rId6"/>
    <p:sldId id="262" r:id="rId7"/>
    <p:sldId id="263" r:id="rId8"/>
    <p:sldId id="26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AD3"/>
    <a:srgbClr val="076D8B"/>
    <a:srgbClr val="F8224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28"/>
  </p:normalViewPr>
  <p:slideViewPr>
    <p:cSldViewPr>
      <p:cViewPr varScale="1">
        <p:scale>
          <a:sx n="142" d="100"/>
          <a:sy n="142" d="100"/>
        </p:scale>
        <p:origin x="176" y="4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pPr/>
              <a:t>8/23/23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620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5334000" cy="21145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2BAAD3"/>
                </a:solidFill>
                <a:latin typeface="Cambria" pitchFamily="18" charset="0"/>
              </a:rPr>
              <a:t>GPP 2022: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An Editor’s Perspective</a:t>
            </a:r>
          </a:p>
          <a:p>
            <a:pPr algn="l">
              <a:spcBef>
                <a:spcPts val="0"/>
              </a:spcBef>
            </a:pP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474" y="3867150"/>
            <a:ext cx="47244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1219170">
              <a:defRPr/>
            </a:pPr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Zoe Preston, </a:t>
            </a:r>
            <a:r>
              <a:rPr lang="en-US" sz="2000" b="1" dirty="0" err="1">
                <a:solidFill>
                  <a:srgbClr val="2BAAD3"/>
                </a:solidFill>
                <a:latin typeface="Cambria" pitchFamily="18" charset="0"/>
              </a:rPr>
              <a:t>MPhil</a:t>
            </a:r>
            <a:endParaRPr lang="en-US" sz="2000" b="1" dirty="0">
              <a:solidFill>
                <a:prstClr val="white">
                  <a:lumMod val="75000"/>
                </a:prstClr>
              </a:solidFill>
              <a:latin typeface="Cambria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474" y="4248150"/>
            <a:ext cx="4724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1219170"/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Nucleus Global, Oxford, UK</a:t>
            </a:r>
          </a:p>
        </p:txBody>
      </p:sp>
    </p:spTree>
  </p:cSld>
  <p:clrMapOvr>
    <a:masterClrMapping/>
  </p:clrMapOvr>
  <p:transition spd="slow" advClick="0" advTm="1137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189" indent="-457189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Speaker: Zoe Preston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457189" indent="-457189"/>
            <a:endParaRPr lang="en-US" sz="16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050" indent="-19050"/>
            <a:r>
              <a:rPr lang="en-GB" sz="1200" dirty="0">
                <a:latin typeface="Cambria" pitchFamily="18" charset="0"/>
              </a:rPr>
              <a:t>I am an employee of Nucleus Global, an </a:t>
            </a:r>
            <a:r>
              <a:rPr lang="en-GB" sz="1200" dirty="0" err="1">
                <a:latin typeface="Cambria" pitchFamily="18" charset="0"/>
              </a:rPr>
              <a:t>Inizio</a:t>
            </a:r>
            <a:r>
              <a:rPr lang="en-GB" sz="1200" dirty="0">
                <a:latin typeface="Cambria" pitchFamily="18" charset="0"/>
              </a:rPr>
              <a:t> company</a:t>
            </a:r>
          </a:p>
          <a:p>
            <a:pPr marL="457189" indent="-457189"/>
            <a:endParaRPr lang="en-US" sz="1200" dirty="0">
              <a:latin typeface="Cambria" pitchFamily="18" charset="0"/>
            </a:endParaRPr>
          </a:p>
          <a:p>
            <a:pPr marL="457189" indent="-457189"/>
            <a:r>
              <a:rPr lang="en-US" sz="1200" dirty="0">
                <a:latin typeface="Cambria" pitchFamily="18" charset="0"/>
              </a:rPr>
              <a:t>The opinions expressed in this presentation are mine</a:t>
            </a:r>
          </a:p>
          <a:p>
            <a:pPr marL="457189" indent="-457189"/>
            <a:endParaRPr lang="en-US" sz="1200" dirty="0">
              <a:latin typeface="Cambria" pitchFamily="18" charset="0"/>
            </a:endParaRPr>
          </a:p>
          <a:p>
            <a:pPr marL="457189" indent="-457189"/>
            <a:r>
              <a:rPr lang="en-US" sz="1600" b="1" dirty="0">
                <a:latin typeface="Cambria" pitchFamily="18" charset="0"/>
              </a:rPr>
              <a:t>About me</a:t>
            </a:r>
          </a:p>
          <a:p>
            <a:pPr marL="457189" indent="-457189"/>
            <a:endParaRPr lang="en-US" sz="1200" dirty="0">
              <a:latin typeface="Cambria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1200" dirty="0">
                <a:latin typeface="Cambria" pitchFamily="18" charset="0"/>
              </a:rPr>
              <a:t>23 years’ experience in Medical Communications and STM publishing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1200" dirty="0">
              <a:latin typeface="Cambria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1200" dirty="0">
                <a:latin typeface="Cambria" pitchFamily="18" charset="0"/>
              </a:rPr>
              <a:t>Currently lead the Editorial Support Services team in Nucleus Global in the EU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1200" dirty="0">
              <a:latin typeface="Cambria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1200" dirty="0">
                <a:latin typeface="Cambria" pitchFamily="18" charset="0"/>
              </a:rPr>
              <a:t>Specialist in copyright and tackling predatory publishing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sz="1200" dirty="0">
              <a:latin typeface="Cambria" pitchFamily="18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sz="1200" dirty="0">
                <a:latin typeface="Cambria" pitchFamily="18" charset="0"/>
              </a:rPr>
              <a:t>Involved with GPP 2022 as an Editor and layout coordinator</a:t>
            </a:r>
          </a:p>
        </p:txBody>
      </p:sp>
      <p:pic>
        <p:nvPicPr>
          <p:cNvPr id="4" name="Picture 3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DAB94A9C-D4DA-6084-9C14-0E375D95BC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09550"/>
            <a:ext cx="2349249" cy="2245936"/>
          </a:xfrm>
          <a:prstGeom prst="rect">
            <a:avLst/>
          </a:prstGeom>
        </p:spPr>
      </p:pic>
    </p:spTree>
  </p:cSld>
  <p:clrMapOvr>
    <a:masterClrMapping/>
  </p:clrMapOvr>
  <p:transition spd="slow" advClick="0" advTm="287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pic>
        <p:nvPicPr>
          <p:cNvPr id="4" name="Picture 3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5750"/>
            <a:ext cx="8458200" cy="4229101"/>
          </a:xfrm>
          <a:prstGeom prst="rect">
            <a:avLst/>
          </a:prstGeom>
        </p:spPr>
      </p:pic>
    </p:spTree>
  </p:cSld>
  <p:clrMapOvr>
    <a:masterClrMapping/>
  </p:clrMapOvr>
  <p:transition spd="slow" advClick="0" advTm="58100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09550"/>
            <a:ext cx="8229600" cy="4076463"/>
          </a:xfrm>
          <a:prstGeom prst="rect">
            <a:avLst/>
          </a:prstGeom>
        </p:spPr>
      </p:pic>
    </p:spTree>
  </p:cSld>
  <p:clrMapOvr>
    <a:masterClrMapping/>
  </p:clrMapOvr>
  <p:transition spd="slow" advClick="0" advTm="8312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85750"/>
            <a:ext cx="8229600" cy="4173120"/>
          </a:xfrm>
          <a:prstGeom prst="rect">
            <a:avLst/>
          </a:prstGeom>
        </p:spPr>
      </p:pic>
    </p:spTree>
  </p:cSld>
  <p:clrMapOvr>
    <a:masterClrMapping/>
  </p:clrMapOvr>
  <p:transition spd="slow" advClick="0" advTm="3115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19635"/>
            <a:ext cx="7975965" cy="4148387"/>
          </a:xfrm>
          <a:prstGeom prst="rect">
            <a:avLst/>
          </a:prstGeom>
        </p:spPr>
      </p:pic>
    </p:spTree>
  </p:cSld>
  <p:clrMapOvr>
    <a:masterClrMapping/>
  </p:clrMapOvr>
  <p:transition spd="slow" advClick="0" advTm="168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5750"/>
            <a:ext cx="7924800" cy="4005536"/>
          </a:xfrm>
          <a:prstGeom prst="rect">
            <a:avLst/>
          </a:prstGeom>
        </p:spPr>
      </p:pic>
    </p:spTree>
  </p:cSld>
  <p:clrMapOvr>
    <a:masterClrMapping/>
  </p:clrMapOvr>
  <p:transition spd="slow" advClick="0" advTm="3185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1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1962150"/>
            <a:ext cx="33957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2BAD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</p:spTree>
  </p:cSld>
  <p:clrMapOvr>
    <a:masterClrMapping/>
  </p:clrMapOvr>
  <p:transition spd="slow" advClick="0" advTm="6300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84</Words>
  <Application>Microsoft Macintosh PowerPoint</Application>
  <PresentationFormat>On-screen Show (16:9)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Microsoft Office User</cp:lastModifiedBy>
  <cp:revision>39</cp:revision>
  <dcterms:created xsi:type="dcterms:W3CDTF">2006-08-16T00:00:00Z</dcterms:created>
  <dcterms:modified xsi:type="dcterms:W3CDTF">2023-08-23T07:35:32Z</dcterms:modified>
</cp:coreProperties>
</file>